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63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4D2"/>
    <a:srgbClr val="4600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8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AB48-7F7E-434A-BBCF-69A545D008E1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9495-542B-4C81-82DD-FB7DFEDF5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AB48-7F7E-434A-BBCF-69A545D008E1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9495-542B-4C81-82DD-FB7DFEDF5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AB48-7F7E-434A-BBCF-69A545D008E1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9495-542B-4C81-82DD-FB7DFEDF5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AB48-7F7E-434A-BBCF-69A545D008E1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9495-542B-4C81-82DD-FB7DFEDF5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AB48-7F7E-434A-BBCF-69A545D008E1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9495-542B-4C81-82DD-FB7DFEDF5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AB48-7F7E-434A-BBCF-69A545D008E1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9495-542B-4C81-82DD-FB7DFEDF5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AB48-7F7E-434A-BBCF-69A545D008E1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9495-542B-4C81-82DD-FB7DFEDF5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AB48-7F7E-434A-BBCF-69A545D008E1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9495-542B-4C81-82DD-FB7DFEDF5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AB48-7F7E-434A-BBCF-69A545D008E1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9495-542B-4C81-82DD-FB7DFEDF5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AB48-7F7E-434A-BBCF-69A545D008E1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9495-542B-4C81-82DD-FB7DFEDF5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AB48-7F7E-434A-BBCF-69A545D008E1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9495-542B-4C81-82DD-FB7DFEDF5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0AB48-7F7E-434A-BBCF-69A545D008E1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09495-542B-4C81-82DD-FB7DFEDF5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356993"/>
            <a:ext cx="6478488" cy="144016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460000"/>
                </a:solidFill>
                <a:latin typeface="TimesET" pitchFamily="2" charset="0"/>
                <a:cs typeface="Adobe Devanagari" pitchFamily="18" charset="0"/>
              </a:rPr>
              <a:t>к</a:t>
            </a:r>
            <a:r>
              <a:rPr lang="ru-RU" sz="4000" dirty="0" smtClean="0">
                <a:solidFill>
                  <a:srgbClr val="460000"/>
                </a:solidFill>
                <a:latin typeface="TimesET" pitchFamily="2" charset="0"/>
                <a:cs typeface="Adobe Devanagari" pitchFamily="18" charset="0"/>
              </a:rPr>
              <a:t>рем-филлер </a:t>
            </a:r>
            <a:r>
              <a:rPr lang="en-US" sz="4000" dirty="0" err="1" smtClean="0">
                <a:solidFill>
                  <a:srgbClr val="460000"/>
                </a:solidFill>
                <a:latin typeface="TimesET" pitchFamily="2" charset="0"/>
                <a:cs typeface="Adobe Devanagari" pitchFamily="18" charset="0"/>
              </a:rPr>
              <a:t>Botoluxe</a:t>
            </a:r>
            <a:r>
              <a:rPr lang="ru-RU" sz="4000" dirty="0" smtClean="0">
                <a:solidFill>
                  <a:srgbClr val="460000"/>
                </a:solidFill>
                <a:latin typeface="TimesET" pitchFamily="2" charset="0"/>
                <a:cs typeface="Adobe Devanagari" pitchFamily="18" charset="0"/>
              </a:rPr>
              <a:t>: </a:t>
            </a:r>
            <a:r>
              <a:rPr lang="en-US" sz="4000" dirty="0" smtClean="0">
                <a:solidFill>
                  <a:srgbClr val="460000"/>
                </a:solidFill>
                <a:latin typeface="TimesET" pitchFamily="2" charset="0"/>
                <a:cs typeface="Adobe Devanagari" pitchFamily="18" charset="0"/>
              </a:rPr>
              <a:t/>
            </a:r>
            <a:br>
              <a:rPr lang="en-US" sz="4000" dirty="0" smtClean="0">
                <a:solidFill>
                  <a:srgbClr val="460000"/>
                </a:solidFill>
                <a:latin typeface="TimesET" pitchFamily="2" charset="0"/>
                <a:cs typeface="Adobe Devanagari" pitchFamily="18" charset="0"/>
              </a:rPr>
            </a:br>
            <a:r>
              <a:rPr lang="ru-RU" sz="3200" dirty="0" smtClean="0">
                <a:solidFill>
                  <a:srgbClr val="460000"/>
                </a:solidFill>
                <a:latin typeface="TimesET" pitchFamily="2" charset="0"/>
                <a:cs typeface="Adobe Devanagari" pitchFamily="18" charset="0"/>
              </a:rPr>
              <a:t>наполни кожу</a:t>
            </a:r>
            <a:r>
              <a:rPr lang="en-US" sz="3200" dirty="0" smtClean="0">
                <a:solidFill>
                  <a:srgbClr val="460000"/>
                </a:solidFill>
                <a:latin typeface="TimesET" pitchFamily="2" charset="0"/>
                <a:cs typeface="Adobe Devanagari" pitchFamily="18" charset="0"/>
              </a:rPr>
              <a:t> </a:t>
            </a:r>
            <a:r>
              <a:rPr lang="ru-RU" sz="3200" dirty="0" smtClean="0">
                <a:solidFill>
                  <a:srgbClr val="460000"/>
                </a:solidFill>
                <a:latin typeface="TimesET" pitchFamily="2" charset="0"/>
                <a:cs typeface="Adobe Devanagari" pitchFamily="18" charset="0"/>
              </a:rPr>
              <a:t>молодостью!</a:t>
            </a:r>
            <a:endParaRPr lang="ru-RU" sz="2400" dirty="0">
              <a:solidFill>
                <a:srgbClr val="460000"/>
              </a:solidFill>
              <a:latin typeface="TimesET" pitchFamily="2" charset="0"/>
              <a:cs typeface="Adobe Devanagari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157192"/>
            <a:ext cx="5968752" cy="747464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chemeClr val="bg1">
                    <a:lumMod val="50000"/>
                  </a:schemeClr>
                </a:solidFill>
                <a:latin typeface="TimesET" pitchFamily="2" charset="0"/>
              </a:rPr>
              <a:t>от англ. 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  <a:latin typeface="TimesET" pitchFamily="2" charset="0"/>
              </a:rPr>
              <a:t>fill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  <a:latin typeface="TimesET" pitchFamily="2" charset="0"/>
              </a:rPr>
              <a:t> </a:t>
            </a:r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  <a:latin typeface="TimesET" pitchFamily="2" charset="0"/>
              </a:rPr>
              <a:t>– заполнять</a:t>
            </a:r>
            <a:endParaRPr lang="ru-RU" sz="2800" i="1" dirty="0">
              <a:solidFill>
                <a:schemeClr val="bg1">
                  <a:lumMod val="50000"/>
                </a:schemeClr>
              </a:solidFill>
              <a:latin typeface="TimesE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86712" y="5445224"/>
            <a:ext cx="2793600" cy="32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6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2806" y="5445224"/>
            <a:ext cx="2793917" cy="32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6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429000"/>
            <a:ext cx="6478488" cy="144016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60000"/>
                </a:solidFill>
                <a:latin typeface="TimesET" pitchFamily="2" charset="0"/>
              </a:rPr>
              <a:t>HIGH</a:t>
            </a:r>
            <a:r>
              <a:rPr lang="ru-RU" sz="3600" dirty="0" smtClean="0">
                <a:solidFill>
                  <a:srgbClr val="460000"/>
                </a:solidFill>
                <a:latin typeface="TimesET" pitchFamily="2" charset="0"/>
              </a:rPr>
              <a:t>-</a:t>
            </a:r>
            <a:r>
              <a:rPr lang="en-US" sz="3600" dirty="0" smtClean="0">
                <a:solidFill>
                  <a:srgbClr val="460000"/>
                </a:solidFill>
                <a:latin typeface="TimesET" pitchFamily="2" charset="0"/>
              </a:rPr>
              <a:t>TECH</a:t>
            </a:r>
            <a:r>
              <a:rPr lang="ru-RU" sz="3600" dirty="0" smtClean="0">
                <a:solidFill>
                  <a:srgbClr val="460000"/>
                </a:solidFill>
                <a:latin typeface="TimesET" pitchFamily="2" charset="0"/>
              </a:rPr>
              <a:t>-протеины </a:t>
            </a:r>
            <a:r>
              <a:rPr lang="en-US" sz="3600" dirty="0" smtClean="0">
                <a:solidFill>
                  <a:srgbClr val="460000"/>
                </a:solidFill>
                <a:latin typeface="TimesET" pitchFamily="2" charset="0"/>
              </a:rPr>
              <a:t/>
            </a:r>
            <a:br>
              <a:rPr lang="en-US" sz="3600" dirty="0" smtClean="0">
                <a:solidFill>
                  <a:srgbClr val="460000"/>
                </a:solidFill>
                <a:latin typeface="TimesET" pitchFamily="2" charset="0"/>
              </a:rPr>
            </a:br>
            <a:r>
              <a:rPr lang="ru-RU" sz="3600" dirty="0" smtClean="0">
                <a:solidFill>
                  <a:srgbClr val="460000"/>
                </a:solidFill>
                <a:latin typeface="TimesET" pitchFamily="2" charset="0"/>
              </a:rPr>
              <a:t>в высокой концентрации </a:t>
            </a:r>
            <a:endParaRPr lang="ru-RU" sz="2000" dirty="0">
              <a:solidFill>
                <a:srgbClr val="460000"/>
              </a:solidFill>
              <a:latin typeface="TimesET" pitchFamily="2" charset="0"/>
              <a:cs typeface="Adobe Devanagari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9144000" cy="57606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ET" pitchFamily="2" charset="0"/>
              </a:rPr>
              <a:t>Пептиды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ET" pitchFamily="2" charset="0"/>
              </a:rPr>
              <a:t>—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ET" pitchFamily="2" charset="0"/>
              </a:rPr>
              <a:t> «менеджеры» клеточных процессов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8411" y="5445224"/>
            <a:ext cx="287358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ET" pitchFamily="2" charset="0"/>
              </a:rPr>
              <a:t>РЕЛАКС-ПЕПТИД:</a:t>
            </a:r>
          </a:p>
          <a:p>
            <a:pPr lvl="0"/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ET" pitchFamily="2" charset="0"/>
            </a:endParaRPr>
          </a:p>
          <a:p>
            <a:pPr lvl="0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ET" pitchFamily="2" charset="0"/>
              </a:rPr>
              <a:t>замедляет передачу нервных импульсов «расслабляет» морщины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445224"/>
            <a:ext cx="280831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ET" pitchFamily="2" charset="0"/>
              </a:rPr>
              <a:t>ПЕПТИД-АРХИТЕКТОР:</a:t>
            </a:r>
          </a:p>
          <a:p>
            <a:pPr lvl="0"/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ET" pitchFamily="2" charset="0"/>
            </a:endParaRPr>
          </a:p>
          <a:p>
            <a:pPr lvl="0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ET" pitchFamily="2" charset="0"/>
              </a:rPr>
              <a:t>«выстраивает»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ET" pitchFamily="2" charset="0"/>
              </a:rPr>
              <a:t>коллагеновые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ET" pitchFamily="2" charset="0"/>
              </a:rPr>
              <a:t> 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ET" pitchFamily="2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ET" pitchFamily="2" charset="0"/>
              </a:rPr>
              <a:t>волокна предотвращает образование «сшитого» коллагена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imesE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429000"/>
            <a:ext cx="6478488" cy="14401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460000"/>
                </a:solidFill>
                <a:latin typeface="TimesET" pitchFamily="2" charset="0"/>
              </a:rPr>
              <a:t>АКВА-ДУЭТ  </a:t>
            </a:r>
            <a:r>
              <a:rPr lang="ru-RU" sz="3600" dirty="0" err="1" smtClean="0">
                <a:solidFill>
                  <a:srgbClr val="460000"/>
                </a:solidFill>
                <a:latin typeface="TimesET" pitchFamily="2" charset="0"/>
              </a:rPr>
              <a:t>трегалозы</a:t>
            </a:r>
            <a:r>
              <a:rPr lang="ru-RU" sz="3600" dirty="0" smtClean="0">
                <a:solidFill>
                  <a:srgbClr val="460000"/>
                </a:solidFill>
                <a:latin typeface="TimesET" pitchFamily="2" charset="0"/>
              </a:rPr>
              <a:t> </a:t>
            </a:r>
            <a:br>
              <a:rPr lang="ru-RU" sz="3600" dirty="0" smtClean="0">
                <a:solidFill>
                  <a:srgbClr val="460000"/>
                </a:solidFill>
                <a:latin typeface="TimesET" pitchFamily="2" charset="0"/>
              </a:rPr>
            </a:br>
            <a:r>
              <a:rPr lang="ru-RU" sz="3600" dirty="0" smtClean="0">
                <a:solidFill>
                  <a:srgbClr val="460000"/>
                </a:solidFill>
                <a:latin typeface="TimesET" pitchFamily="2" charset="0"/>
              </a:rPr>
              <a:t>и </a:t>
            </a:r>
            <a:r>
              <a:rPr lang="ru-RU" sz="3600" dirty="0" err="1" smtClean="0">
                <a:solidFill>
                  <a:srgbClr val="460000"/>
                </a:solidFill>
                <a:latin typeface="TimesET" pitchFamily="2" charset="0"/>
              </a:rPr>
              <a:t>гиалуроната</a:t>
            </a:r>
            <a:r>
              <a:rPr lang="ru-RU" sz="3600" dirty="0" smtClean="0">
                <a:solidFill>
                  <a:srgbClr val="460000"/>
                </a:solidFill>
                <a:latin typeface="TimesET" pitchFamily="2" charset="0"/>
              </a:rPr>
              <a:t> натрия:</a:t>
            </a:r>
            <a:endParaRPr lang="ru-RU" sz="2000" dirty="0">
              <a:solidFill>
                <a:srgbClr val="460000"/>
              </a:solidFill>
              <a:latin typeface="TimesET" pitchFamily="2" charset="0"/>
              <a:cs typeface="Adobe Devanagari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13176"/>
            <a:ext cx="9144000" cy="792088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>
                <a:latin typeface="TimesET" pitchFamily="2" charset="0"/>
              </a:rPr>
              <a:t>мгновенно  наполняет кожу влагой</a:t>
            </a:r>
          </a:p>
          <a:p>
            <a:pPr lvl="0"/>
            <a:r>
              <a:rPr lang="ru-RU" sz="1800" dirty="0" smtClean="0">
                <a:latin typeface="TimesET" pitchFamily="2" charset="0"/>
              </a:rPr>
              <a:t>«выталкивает» морщинки изнутри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140968"/>
            <a:ext cx="6478488" cy="14401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460000"/>
                </a:solidFill>
                <a:latin typeface="TimesET" pitchFamily="2" charset="0"/>
              </a:rPr>
              <a:t>крем-филлер </a:t>
            </a:r>
            <a:r>
              <a:rPr lang="en-US" sz="4000" dirty="0" err="1" smtClean="0">
                <a:solidFill>
                  <a:srgbClr val="460000"/>
                </a:solidFill>
                <a:latin typeface="TimesET" pitchFamily="2" charset="0"/>
              </a:rPr>
              <a:t>Botolux</a:t>
            </a:r>
            <a:endParaRPr lang="ru-RU" sz="2400" dirty="0">
              <a:solidFill>
                <a:srgbClr val="460000"/>
              </a:solidFill>
              <a:latin typeface="TimesET" pitchFamily="2" charset="0"/>
              <a:cs typeface="Adobe Devanagari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21088"/>
            <a:ext cx="9144000" cy="79208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ET" pitchFamily="2" charset="0"/>
              </a:rPr>
              <a:t>для всех, у кого есть мимические морщины</a:t>
            </a:r>
          </a:p>
          <a:p>
            <a:r>
              <a:rPr lang="ru-RU" sz="1800" dirty="0" smtClean="0">
                <a:latin typeface="TimesET" pitchFamily="2" charset="0"/>
              </a:rPr>
              <a:t> независимо от возраста и типа кожи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284984"/>
            <a:ext cx="6478488" cy="14401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460000"/>
                </a:solidFill>
                <a:latin typeface="TimesET" pitchFamily="2" charset="0"/>
              </a:rPr>
              <a:t>результат применения </a:t>
            </a:r>
            <a:r>
              <a:rPr lang="ru-RU" sz="3600" dirty="0" err="1" smtClean="0">
                <a:solidFill>
                  <a:srgbClr val="460000"/>
                </a:solidFill>
                <a:latin typeface="TimesET" pitchFamily="2" charset="0"/>
              </a:rPr>
              <a:t>крем-филлера</a:t>
            </a:r>
            <a:r>
              <a:rPr lang="ru-RU" sz="3600" dirty="0" smtClean="0">
                <a:solidFill>
                  <a:srgbClr val="460000"/>
                </a:solidFill>
                <a:latin typeface="TimesET" pitchFamily="2" charset="0"/>
              </a:rPr>
              <a:t>:</a:t>
            </a:r>
            <a:endParaRPr lang="ru-RU" sz="2000" dirty="0">
              <a:solidFill>
                <a:srgbClr val="460000"/>
              </a:solidFill>
              <a:latin typeface="TimesET" pitchFamily="2" charset="0"/>
              <a:cs typeface="Adobe Devanagari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653136"/>
            <a:ext cx="6768752" cy="1152128"/>
          </a:xfrm>
        </p:spPr>
        <p:txBody>
          <a:bodyPr>
            <a:normAutofit/>
          </a:bodyPr>
          <a:lstStyle/>
          <a:p>
            <a:pPr marL="360000" lvl="0" indent="-360000" algn="l">
              <a:buFont typeface="Wingdings" pitchFamily="2" charset="2"/>
              <a:buChar char="§"/>
            </a:pPr>
            <a:r>
              <a:rPr lang="ru-RU" sz="1200" dirty="0" smtClean="0">
                <a:latin typeface="TimesET" pitchFamily="2" charset="0"/>
              </a:rPr>
              <a:t>крем-филлер корректирует морщинки, оставляя на коже ощущение гладкости</a:t>
            </a:r>
          </a:p>
          <a:p>
            <a:pPr marL="360000" lvl="0" indent="-360000" algn="l">
              <a:buFont typeface="Wingdings" pitchFamily="2" charset="2"/>
              <a:buChar char="§"/>
            </a:pPr>
            <a:r>
              <a:rPr lang="ru-RU" sz="1200" dirty="0" smtClean="0">
                <a:latin typeface="TimesET" pitchFamily="2" charset="0"/>
              </a:rPr>
              <a:t>стимулирует функции омоложения кожи, помогает восполнить потерю объема и восстанавливает микрорельеф</a:t>
            </a:r>
          </a:p>
          <a:p>
            <a:pPr marL="360000" lvl="0" indent="-360000" algn="l">
              <a:buFont typeface="Wingdings" pitchFamily="2" charset="2"/>
              <a:buChar char="§"/>
            </a:pPr>
            <a:r>
              <a:rPr lang="ru-RU" sz="1200" dirty="0" smtClean="0">
                <a:latin typeface="TimesET" pitchFamily="2" charset="0"/>
              </a:rPr>
              <a:t>оказывает на кожу расслабляющее действие и предотвращает формирование новых мимических морщин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73325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rgbClr val="460000"/>
                </a:solidFill>
                <a:latin typeface="TimesET" pitchFamily="2" charset="0"/>
              </a:rPr>
              <a:t>Начните экспресс-преображение с </a:t>
            </a:r>
            <a:r>
              <a:rPr lang="ru-RU" sz="1600" dirty="0" err="1" smtClean="0">
                <a:solidFill>
                  <a:srgbClr val="460000"/>
                </a:solidFill>
                <a:latin typeface="TimesET" pitchFamily="2" charset="0"/>
              </a:rPr>
              <a:t>крем-филлером</a:t>
            </a:r>
            <a:r>
              <a:rPr lang="ru-RU" sz="1600" dirty="0" smtClean="0">
                <a:solidFill>
                  <a:srgbClr val="460000"/>
                </a:solidFill>
                <a:latin typeface="TimesET" pitchFamily="2" charset="0"/>
              </a:rPr>
              <a:t> </a:t>
            </a:r>
            <a:r>
              <a:rPr lang="ru-RU" sz="1600" dirty="0" err="1" smtClean="0">
                <a:solidFill>
                  <a:srgbClr val="460000"/>
                </a:solidFill>
                <a:latin typeface="TimesET" pitchFamily="2" charset="0"/>
              </a:rPr>
              <a:t>Botolux</a:t>
            </a:r>
            <a:r>
              <a:rPr lang="en-US" sz="1600" dirty="0" smtClean="0">
                <a:solidFill>
                  <a:srgbClr val="460000"/>
                </a:solidFill>
                <a:latin typeface="TimesET" pitchFamily="2" charset="0"/>
              </a:rPr>
              <a:t>e</a:t>
            </a:r>
            <a:r>
              <a:rPr lang="ru-RU" sz="1600" dirty="0" smtClean="0">
                <a:solidFill>
                  <a:srgbClr val="460000"/>
                </a:solidFill>
                <a:latin typeface="TimesET" pitchFamily="2" charset="0"/>
              </a:rPr>
              <a:t>!</a:t>
            </a:r>
          </a:p>
        </p:txBody>
      </p:sp>
      <p:pic>
        <p:nvPicPr>
          <p:cNvPr id="6" name="Рисунок 5" descr="ctrelk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6224032"/>
            <a:ext cx="1387209" cy="449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</TotalTime>
  <Words>107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крем-филлер Botoluxe:  наполни кожу молодостью!</vt:lpstr>
      <vt:lpstr>HIGH-TECH-протеины  в высокой концентрации </vt:lpstr>
      <vt:lpstr>АКВА-ДУЭТ  трегалозы  и гиалуроната натрия:</vt:lpstr>
      <vt:lpstr>крем-филлер Botolux</vt:lpstr>
      <vt:lpstr>результат применения крем-филлера: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Design8</dc:creator>
  <cp:lastModifiedBy>Design8</cp:lastModifiedBy>
  <cp:revision>110</cp:revision>
  <dcterms:created xsi:type="dcterms:W3CDTF">2014-07-23T02:10:14Z</dcterms:created>
  <dcterms:modified xsi:type="dcterms:W3CDTF">2015-10-15T04:19:07Z</dcterms:modified>
</cp:coreProperties>
</file>